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8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12" r:id="rId16"/>
    <p:sldId id="272" r:id="rId17"/>
    <p:sldId id="269" r:id="rId18"/>
    <p:sldId id="315" r:id="rId19"/>
    <p:sldId id="314" r:id="rId20"/>
    <p:sldId id="270" r:id="rId21"/>
    <p:sldId id="317" r:id="rId22"/>
    <p:sldId id="316" r:id="rId23"/>
    <p:sldId id="273" r:id="rId24"/>
    <p:sldId id="268" r:id="rId25"/>
    <p:sldId id="276" r:id="rId26"/>
    <p:sldId id="275" r:id="rId27"/>
    <p:sldId id="274" r:id="rId28"/>
    <p:sldId id="257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8" r:id="rId40"/>
    <p:sldId id="287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313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793201-A18B-4569-BDF3-255B86445462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5B6418-395B-4606-ADCA-E53ED037A0F8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35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64439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38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83647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42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219264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44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1412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49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6015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51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564237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54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54250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16011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48831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59993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6837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3210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30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0643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33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98380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D6666EC1-EC80-4E40-ABA3-930482B9376C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52AE5-9950-498B-B825-8E1A45B45C17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2871C46E-B297-45AA-A91B-FE285E927090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A071101-9220-46D5-BCC4-0A0FE234B59D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9" name="Caixa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3BB9AC5-891D-415B-B38C-AA95E7AE34CE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68BB70-D87B-4FED-AC47-826612541A4C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0212-6554-4BC9-BF2C-C01FC682F168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1B4190-F4D1-4D3E-B78A-93DC5A7FC322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1733E4F-E8DA-4406-B06F-23F134812FAC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7EDA94-F597-4EF6-99E0-E756BCF637BA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4FE4A0F-9000-48A4-ACD9-A108FB249FAD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2F8CD2-A87B-484B-B92F-A6D615E14B46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8ECA7C-2426-40B1-8DE5-91BC1C9D3C1A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E19517-175C-43B4-96B9-353AFDDA38EB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47CF8-6738-4FE8-9FE7-CE22706D5E52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A2A0F-14F9-48A8-8501-753C32469B2C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47F8E-5E39-459C-8B5C-67935A57F7EC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FAE824-FE3D-4697-B2E0-211124DB1095}" type="datetime1">
              <a:rPr lang="pt-BR" noProof="1" smtClean="0"/>
              <a:t>12/08/2021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3DE6F7-C7DD-4459-B4BC-869E76C1C977}"/>
              </a:ext>
            </a:extLst>
          </p:cNvPr>
          <p:cNvSpPr/>
          <p:nvPr/>
        </p:nvSpPr>
        <p:spPr>
          <a:xfrm>
            <a:off x="3404287" y="2523273"/>
            <a:ext cx="5383426" cy="1811454"/>
          </a:xfrm>
          <a:prstGeom prst="roundRect">
            <a:avLst>
              <a:gd name="adj" fmla="val 7131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FBC8D87D-3D99-41CA-9CB4-803264B4E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10" y="2896400"/>
            <a:ext cx="4243180" cy="10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35086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gitignore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Arquivo de configuração do </a:t>
            </a:r>
            <a:r>
              <a:rPr lang="pt-B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pt-B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062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35086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pubspec.yaml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Arquivo de configuração da aplicação</a:t>
            </a:r>
            <a:endParaRPr lang="pt-B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21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3DE6F7-C7DD-4459-B4BC-869E76C1C977}"/>
              </a:ext>
            </a:extLst>
          </p:cNvPr>
          <p:cNvSpPr/>
          <p:nvPr/>
        </p:nvSpPr>
        <p:spPr>
          <a:xfrm>
            <a:off x="2228336" y="2066074"/>
            <a:ext cx="5383426" cy="1811454"/>
          </a:xfrm>
          <a:prstGeom prst="roundRect">
            <a:avLst>
              <a:gd name="adj" fmla="val 7131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F98D491-5077-41A6-893C-D74E00A7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1044" y="3256328"/>
            <a:ext cx="3464296" cy="345343"/>
          </a:xfrm>
        </p:spPr>
        <p:txBody>
          <a:bodyPr anchor="b">
            <a:normAutofit fontScale="92500"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O Básico, do básico, do básico</a:t>
            </a:r>
          </a:p>
        </p:txBody>
      </p:sp>
      <p:pic>
        <p:nvPicPr>
          <p:cNvPr id="3" name="Imagem 2" descr="Seta&#10;&#10;Descrição gerada automaticamente">
            <a:extLst>
              <a:ext uri="{FF2B5EF4-FFF2-40B4-BE49-F238E27FC236}">
                <a16:creationId xmlns:a16="http://schemas.microsoft.com/office/drawing/2014/main" id="{C8B7E7F3-5856-48F4-BBA7-84444448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37" y="1956471"/>
            <a:ext cx="3226044" cy="18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7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E mais uma variável de ambiente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5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AFE4C8-4313-4BEA-87E5-D443F250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62ECDE-C697-4A77-BA0D-E1237003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8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99C506-C696-4478-9355-B630B85C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8F6B446-B482-478F-91C9-F8EFE94C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99C506-C696-4478-9355-B630B85C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8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926C4D8-F8B6-4ECC-ABEC-039CA4A1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Conhecendo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O projeto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E uma extensão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Code Runner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7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F8969-9FAB-4FA3-8259-ACCED76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67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9CFF39-E03E-4D18-A646-CFB58417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4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CTRL+ALT+N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Executa o código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FCD65A-C1F9-46EC-9E4F-DE689CE6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5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ângu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 rtlCol="0">
            <a:normAutofit/>
          </a:bodyPr>
          <a:lstStyle/>
          <a:p>
            <a:r>
              <a:rPr lang="pt-BR" noProof="1"/>
              <a:t>DART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sz="2000" noProof="1"/>
              <a:t>Dart (originalmente denominada Dash) é uma linguagem de script voltada à web desenvolvida pela Google. Ela foi lançada na GOTO Conference 2011,[2] que aconteceu de 10 a 11 de outubro de 2011 em Aarhus, na Dinamarca. O objetivo da linguagem Dart foi inicialmente a de substituir a JavaScript como a linguagem principal embutida nos navegadores.[3] Programas nesta linguagem podem tanto serem executados em uma máquina virtual quanto compilados para JavaScript.[4]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Fortemente tipada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3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3940DD6-CB47-48C8-9F10-473A9979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Suporta inferencia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6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724F5E8-4984-4EC1-AAC8-125813FB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B4FDE85-677B-42F6-B7DB-E3C721ED0686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AEE901-410C-4F71-A0D1-02041BA08C94}"/>
              </a:ext>
            </a:extLst>
          </p:cNvPr>
          <p:cNvSpPr/>
          <p:nvPr/>
        </p:nvSpPr>
        <p:spPr>
          <a:xfrm>
            <a:off x="3477490" y="1337829"/>
            <a:ext cx="7800110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dart_tool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onde fica o build do seu projeto</a:t>
            </a:r>
          </a:p>
        </p:txBody>
      </p:sp>
    </p:spTree>
    <p:extLst>
      <p:ext uri="{BB962C8B-B14F-4D97-AF65-F5344CB8AC3E}">
        <p14:creationId xmlns:p14="http://schemas.microsoft.com/office/powerpoint/2010/main" val="1295776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Listas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686757-4F58-4CB1-82A3-37C73689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4F197A-F813-4AD8-B841-36E9598B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Acessando as Listas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2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18C725-02B1-4402-B148-CC6006A4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Conjuntos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62E4A7-F504-425B-9C29-C6189387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4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1519F72-7E80-4E70-AAE5-80D578CB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4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MAP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9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583EC0-476C-4C2C-AC50-748891F2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166D0AC-AF92-45C4-93C4-F4DBCA186450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4F16B77-D997-4ACE-9DF3-5D8F1C569D2C}"/>
              </a:ext>
            </a:extLst>
          </p:cNvPr>
          <p:cNvSpPr/>
          <p:nvPr/>
        </p:nvSpPr>
        <p:spPr>
          <a:xfrm>
            <a:off x="3477490" y="1337829"/>
            <a:ext cx="780011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onde ficam as configurações do </a:t>
            </a:r>
            <a:r>
              <a:rPr lang="pt-BR" sz="5400" b="1" cap="none" spc="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Intellij</a:t>
            </a:r>
            <a:endParaRPr lang="pt-BR" sz="54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65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219254-4ABC-4521-8D46-E0222AD2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93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1B75C4-0722-4CF2-BDB6-EAF3112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5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dynamic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0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2F259-ED3D-47DC-8207-FA2EAD42E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funções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F1CC52D-04C5-43A4-8C2E-6A55944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77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F06ABD5-71CA-4E6A-8E0B-629223004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0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4245EE-58AC-4B81-9DFA-4D93E0A2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22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EBEFFE2-D71D-4DE2-A8FD-E237D74A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55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Orientação a objetos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8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Pasta onde ficam relacionado os arquivos do projeto </a:t>
            </a:r>
            <a:r>
              <a:rPr lang="pt-BR" sz="4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</a:t>
            </a:r>
            <a:endParaRPr lang="pt-B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150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9D7EC09-A067-487B-B2DF-D15A99DE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6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Orientação a objetos</a:t>
            </a:r>
            <a:br>
              <a:rPr lang="pt-BR" sz="5400" noProof="1"/>
            </a:br>
            <a:r>
              <a:rPr lang="pt-BR" sz="2800" noProof="1"/>
              <a:t>(construtor)</a:t>
            </a:r>
            <a:endParaRPr lang="pt-BR" sz="5400" noProof="1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CEA0D6-73BE-4F73-B427-C4A3E364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8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451C3E-0EBD-410F-98A0-98918A55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86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Orientação a objetos</a:t>
            </a:r>
            <a:br>
              <a:rPr lang="pt-BR" sz="5400" noProof="1"/>
            </a:br>
            <a:r>
              <a:rPr lang="pt-BR" sz="2800" noProof="1"/>
              <a:t>(construtor com parâmetros nomeados)</a:t>
            </a:r>
            <a:endParaRPr lang="pt-BR" sz="5400" noProof="1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Dart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B71E0E-B571-490F-9C4F-FB3B9179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1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C9E442-C442-4A3B-B154-9973FDDC5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1A1794-55BC-4D49-A438-49D1406A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C4CF7C-9215-4AB6-ADFF-3D70AC37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2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285ACB-8320-4DCE-9AE5-F7AA4A0B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D2F02C-1457-4D86-A30B-59E6D135A92C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BD655D-16A3-4AA6-9C70-8433BE9FFCAC}"/>
              </a:ext>
            </a:extLst>
          </p:cNvPr>
          <p:cNvSpPr/>
          <p:nvPr/>
        </p:nvSpPr>
        <p:spPr>
          <a:xfrm>
            <a:off x="3477490" y="1337829"/>
            <a:ext cx="7800110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onde fica o build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2034088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74902D-E484-4F6A-8B0A-AFDBCC3E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2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ios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Pasta onde fica relacionado os arquivos do projeto IOS</a:t>
            </a:r>
          </a:p>
        </p:txBody>
      </p:sp>
    </p:spTree>
    <p:extLst>
      <p:ext uri="{BB962C8B-B14F-4D97-AF65-F5344CB8AC3E}">
        <p14:creationId xmlns:p14="http://schemas.microsoft.com/office/powerpoint/2010/main" val="410922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lib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Pasta onde ficam relacionado os arquivos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404219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6E9A7-A24B-4C7B-91B5-CE04349C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6FCC2C-C493-45EF-9945-46A94F9A36B3}"/>
              </a:ext>
            </a:extLst>
          </p:cNvPr>
          <p:cNvSpPr/>
          <p:nvPr/>
        </p:nvSpPr>
        <p:spPr>
          <a:xfrm>
            <a:off x="2701635" y="651162"/>
            <a:ext cx="9060874" cy="54171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6C0CAF-03CC-4346-A486-2C2BED7F6328}"/>
              </a:ext>
            </a:extLst>
          </p:cNvPr>
          <p:cNvSpPr/>
          <p:nvPr/>
        </p:nvSpPr>
        <p:spPr>
          <a:xfrm>
            <a:off x="3477490" y="1337829"/>
            <a:ext cx="7800110" cy="35086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pt-BR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Pasta relacionado ao teste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2060717463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88_TF67670762.potx" id="{A2B87F67-2731-4F62-B5B8-03199423B7A4}" vid="{76506249-0977-4BB3-BB55-B8A655793B4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2D7B300AE20B4FB1473505ED8DE95D" ma:contentTypeVersion="8" ma:contentTypeDescription="Create a new document." ma:contentTypeScope="" ma:versionID="bc1451b898f48c1186cb4f8f2bf9bca0">
  <xsd:schema xmlns:xsd="http://www.w3.org/2001/XMLSchema" xmlns:xs="http://www.w3.org/2001/XMLSchema" xmlns:p="http://schemas.microsoft.com/office/2006/metadata/properties" xmlns:ns2="cbbdb7eb-fd0a-41d9-b305-d0cabc41d71c" targetNamespace="http://schemas.microsoft.com/office/2006/metadata/properties" ma:root="true" ma:fieldsID="d5d3487043b1b1781c4127edc8750994" ns2:_="">
    <xsd:import namespace="cbbdb7eb-fd0a-41d9-b305-d0cabc41d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db7eb-fd0a-41d9-b305-d0cabc41d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00E0EAD-287E-4998-A458-C7BB7171EA77}"/>
</file>

<file path=docProps/app.xml><?xml version="1.0" encoding="utf-8"?>
<Properties xmlns="http://schemas.openxmlformats.org/officeDocument/2006/extended-properties" xmlns:vt="http://schemas.openxmlformats.org/officeDocument/2006/docPropsVTypes">
  <Template>tf67670762_win32</Template>
  <TotalTime>120</TotalTime>
  <Words>255</Words>
  <Application>Microsoft Office PowerPoint</Application>
  <PresentationFormat>Widescreen</PresentationFormat>
  <Paragraphs>76</Paragraphs>
  <Slides>60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Century Gothic</vt:lpstr>
      <vt:lpstr>Trilha de Vapor</vt:lpstr>
      <vt:lpstr>Apresentação do PowerPoint</vt:lpstr>
      <vt:lpstr>Conhecendo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 mais uma variável de ambiente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 uma extensão</vt:lpstr>
      <vt:lpstr>Apresentação do PowerPoint</vt:lpstr>
      <vt:lpstr>Apresentação do PowerPoint</vt:lpstr>
      <vt:lpstr>CTRL+ALT+N</vt:lpstr>
      <vt:lpstr>Apresentação do PowerPoint</vt:lpstr>
      <vt:lpstr>DART</vt:lpstr>
      <vt:lpstr>Fortemente tipada</vt:lpstr>
      <vt:lpstr>Apresentação do PowerPoint</vt:lpstr>
      <vt:lpstr>Suporta inferencia</vt:lpstr>
      <vt:lpstr>Apresentação do PowerPoint</vt:lpstr>
      <vt:lpstr>Listas</vt:lpstr>
      <vt:lpstr>Apresentação do PowerPoint</vt:lpstr>
      <vt:lpstr>Apresentação do PowerPoint</vt:lpstr>
      <vt:lpstr>Acessando as Listas</vt:lpstr>
      <vt:lpstr>Apresentação do PowerPoint</vt:lpstr>
      <vt:lpstr>Conjuntos</vt:lpstr>
      <vt:lpstr>Apresentação do PowerPoint</vt:lpstr>
      <vt:lpstr>Apresentação do PowerPoint</vt:lpstr>
      <vt:lpstr>MAP</vt:lpstr>
      <vt:lpstr>Apresentação do PowerPoint</vt:lpstr>
      <vt:lpstr>Apresentação do PowerPoint</vt:lpstr>
      <vt:lpstr>Apresentação do PowerPoint</vt:lpstr>
      <vt:lpstr>dynamic</vt:lpstr>
      <vt:lpstr>Apresentação do PowerPoint</vt:lpstr>
      <vt:lpstr>funções</vt:lpstr>
      <vt:lpstr>Apresentação do PowerPoint</vt:lpstr>
      <vt:lpstr>Apresentação do PowerPoint</vt:lpstr>
      <vt:lpstr>Apresentação do PowerPoint</vt:lpstr>
      <vt:lpstr>Apresentação do PowerPoint</vt:lpstr>
      <vt:lpstr>Orientação a objetos</vt:lpstr>
      <vt:lpstr>Apresentação do PowerPoint</vt:lpstr>
      <vt:lpstr>Orientação a objetos (construtor)</vt:lpstr>
      <vt:lpstr>Apresentação do PowerPoint</vt:lpstr>
      <vt:lpstr>Apresentação do PowerPoint</vt:lpstr>
      <vt:lpstr>Orientação a objetos (construtor com parâmetros nomeados)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Elzo Brito dos Santos Filho</dc:creator>
  <cp:lastModifiedBy>Elzo Brito dos Santos Filho</cp:lastModifiedBy>
  <cp:revision>2</cp:revision>
  <dcterms:created xsi:type="dcterms:W3CDTF">2021-08-12T03:15:40Z</dcterms:created>
  <dcterms:modified xsi:type="dcterms:W3CDTF">2021-08-12T05:16:06Z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0x010100832D7B300AE20B4FB1473505ED8DE95D</vt:lpwstr>
  </property>
</Properties>
</file>